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9" r:id="rId4"/>
    <p:sldId id="258"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AF42572B-5815-42B3-AA3E-588CE84D3DC6}"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42572B-5815-42B3-AA3E-588CE84D3DC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42572B-5815-42B3-AA3E-588CE84D3DC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42572B-5815-42B3-AA3E-588CE84D3DC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AF42572B-5815-42B3-AA3E-588CE84D3DC6}"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42572B-5815-42B3-AA3E-588CE84D3DC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42572B-5815-42B3-AA3E-588CE84D3DC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42572B-5815-42B3-AA3E-588CE84D3DC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42572B-5815-42B3-AA3E-588CE84D3DC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42572B-5815-42B3-AA3E-588CE84D3DC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3AD5F56-668F-4385-9E80-683B030CEA05}" type="datetimeFigureOut">
              <a:rPr lang="en-US" smtClean="0"/>
              <a:pPr/>
              <a:t>4/12/2010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42572B-5815-42B3-AA3E-588CE84D3DC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3AD5F56-668F-4385-9E80-683B030CEA05}" type="datetimeFigureOut">
              <a:rPr lang="en-US" smtClean="0"/>
              <a:pPr/>
              <a:t>4/12/2010</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F42572B-5815-42B3-AA3E-588CE84D3DC6}"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Cotton Kingdom:</a:t>
            </a:r>
            <a:endParaRPr lang="en-US" dirty="0"/>
          </a:p>
        </p:txBody>
      </p:sp>
      <p:sp>
        <p:nvSpPr>
          <p:cNvPr id="3" name="Subtitle 2"/>
          <p:cNvSpPr>
            <a:spLocks noGrp="1"/>
          </p:cNvSpPr>
          <p:nvPr>
            <p:ph type="subTitle" idx="1"/>
          </p:nvPr>
        </p:nvSpPr>
        <p:spPr/>
        <p:txBody>
          <a:bodyPr/>
          <a:lstStyle/>
          <a:p>
            <a:r>
              <a:rPr lang="en-US" dirty="0" smtClean="0"/>
              <a:t>Revolutionizing the Nation.</a:t>
            </a:r>
          </a:p>
          <a:p>
            <a:endParaRPr lang="en-US" dirty="0" smtClean="0"/>
          </a:p>
          <a:p>
            <a:r>
              <a:rPr lang="en-US" sz="2000" b="1" dirty="0" smtClean="0"/>
              <a:t>Interesting fact: The average boll of cotton weighs about three grams. That is only .oo6 pounds.</a:t>
            </a:r>
          </a:p>
        </p:txBody>
      </p:sp>
      <p:pic>
        <p:nvPicPr>
          <p:cNvPr id="5122" name="Picture 2"/>
          <p:cNvPicPr>
            <a:picLocks noChangeAspect="1" noChangeArrowheads="1"/>
          </p:cNvPicPr>
          <p:nvPr/>
        </p:nvPicPr>
        <p:blipFill>
          <a:blip r:embed="rId2" cstate="print"/>
          <a:srcRect/>
          <a:stretch>
            <a:fillRect/>
          </a:stretch>
        </p:blipFill>
        <p:spPr bwMode="auto">
          <a:xfrm>
            <a:off x="3352800" y="381000"/>
            <a:ext cx="1971675" cy="1971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my objectives:</a:t>
            </a:r>
            <a:endParaRPr lang="en-US" dirty="0"/>
          </a:p>
        </p:txBody>
      </p:sp>
      <p:sp>
        <p:nvSpPr>
          <p:cNvPr id="3" name="Content Placeholder 2"/>
          <p:cNvSpPr>
            <a:spLocks noGrp="1"/>
          </p:cNvSpPr>
          <p:nvPr>
            <p:ph idx="1"/>
          </p:nvPr>
        </p:nvSpPr>
        <p:spPr/>
        <p:txBody>
          <a:bodyPr>
            <a:normAutofit lnSpcReduction="10000"/>
          </a:bodyPr>
          <a:lstStyle/>
          <a:p>
            <a:r>
              <a:rPr lang="en-US" dirty="0" smtClean="0"/>
              <a:t>1) A cash crop is a crop that you can sell and produces a large income.</a:t>
            </a:r>
          </a:p>
          <a:p>
            <a:r>
              <a:rPr lang="en-US" dirty="0" smtClean="0"/>
              <a:t>2) Cotton was so valuable because it was used to make many popular products like shirts and blankets. It was also shipped to textile mills across the world.</a:t>
            </a:r>
          </a:p>
          <a:p>
            <a:r>
              <a:rPr lang="en-US" dirty="0" smtClean="0"/>
              <a:t>3) The cotton gin was a device invented by Eli Whitney, used to separate cotton seeds from the cotton. It was useful because you only needed one person to run it and it could do the work of fifty.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Textile Mills</a:t>
            </a:r>
            <a:endParaRPr lang="en-US" dirty="0"/>
          </a:p>
        </p:txBody>
      </p:sp>
      <p:sp>
        <p:nvSpPr>
          <p:cNvPr id="3" name="Content Placeholder 2"/>
          <p:cNvSpPr>
            <a:spLocks noGrp="1"/>
          </p:cNvSpPr>
          <p:nvPr>
            <p:ph idx="1"/>
          </p:nvPr>
        </p:nvSpPr>
        <p:spPr/>
        <p:txBody>
          <a:bodyPr/>
          <a:lstStyle/>
          <a:p>
            <a:r>
              <a:rPr lang="en-US" dirty="0" smtClean="0"/>
              <a:t>A textile mill was a factory that revolutionized the making of thread. </a:t>
            </a:r>
          </a:p>
          <a:p>
            <a:r>
              <a:rPr lang="en-US" dirty="0" smtClean="0"/>
              <a:t>These mills were places by streams and rivers so the mill could run on natural water power.</a:t>
            </a:r>
          </a:p>
          <a:p>
            <a:r>
              <a:rPr lang="en-US" dirty="0" smtClean="0"/>
              <a:t>As more and more textile mills were built, the need for cotton grew rapidly.</a:t>
            </a:r>
          </a:p>
          <a:p>
            <a:r>
              <a:rPr lang="en-US" dirty="0" smtClean="0"/>
              <a:t>The picking and cleaning the cotton took many slaves and a lot of work. The increase in textile mills made it difficult to keep up with the demand for cotton.</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Textile Mill</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963935" y="1600200"/>
            <a:ext cx="7216130" cy="470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Cotton Gin.</a:t>
            </a:r>
            <a:endParaRPr lang="en-US" dirty="0"/>
          </a:p>
        </p:txBody>
      </p:sp>
      <p:sp>
        <p:nvSpPr>
          <p:cNvPr id="3" name="Content Placeholder 2"/>
          <p:cNvSpPr>
            <a:spLocks noGrp="1"/>
          </p:cNvSpPr>
          <p:nvPr>
            <p:ph idx="1"/>
          </p:nvPr>
        </p:nvSpPr>
        <p:spPr/>
        <p:txBody>
          <a:bodyPr/>
          <a:lstStyle/>
          <a:p>
            <a:r>
              <a:rPr lang="en-US" dirty="0" smtClean="0"/>
              <a:t>The Cotton Gin was invented by Eli Whitney. </a:t>
            </a:r>
          </a:p>
          <a:p>
            <a:r>
              <a:rPr lang="en-US" dirty="0" smtClean="0"/>
              <a:t>This machine revolutionized the process of cleaning cotton; making the procedure much faster than it was before.</a:t>
            </a:r>
          </a:p>
          <a:p>
            <a:r>
              <a:rPr lang="en-US" dirty="0" smtClean="0"/>
              <a:t>Only one slave was needed to run this machine but  it could produce the work of fifty.</a:t>
            </a:r>
          </a:p>
          <a:p>
            <a:r>
              <a:rPr lang="en-US" dirty="0" smtClean="0"/>
              <a:t>The cotton gin separated the seeds from the cotton far faster than doing it by hand.</a:t>
            </a:r>
          </a:p>
          <a:p>
            <a:r>
              <a:rPr lang="en-US" dirty="0" smtClean="0"/>
              <a:t>These seeds could then be used to plant more cotton or be used to make oil.</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Cotton Gin</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295400" y="1600200"/>
            <a:ext cx="6324599" cy="49272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Inside look at the cotton gin.</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524000" y="1600200"/>
            <a:ext cx="5852188" cy="49132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Cotton Gin (cont.)</a:t>
            </a:r>
            <a:endParaRPr lang="en-US" dirty="0"/>
          </a:p>
        </p:txBody>
      </p:sp>
      <p:sp>
        <p:nvSpPr>
          <p:cNvPr id="3" name="Content Placeholder 2"/>
          <p:cNvSpPr>
            <a:spLocks noGrp="1"/>
          </p:cNvSpPr>
          <p:nvPr>
            <p:ph idx="1"/>
          </p:nvPr>
        </p:nvSpPr>
        <p:spPr/>
        <p:txBody>
          <a:bodyPr/>
          <a:lstStyle/>
          <a:p>
            <a:r>
              <a:rPr lang="en-US" dirty="0" smtClean="0"/>
              <a:t>This machine could also produce fifty pounds of cotton in one day. Remember: one boll of cotton weighs only 6/1000 of a pound.</a:t>
            </a:r>
          </a:p>
          <a:p>
            <a:r>
              <a:rPr lang="en-US" dirty="0" smtClean="0"/>
              <a:t>Many people found out about Eli Whitney’s cotton gin and made different versions of it before he could release his.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Cash Crop</a:t>
            </a:r>
            <a:endParaRPr lang="en-US" dirty="0"/>
          </a:p>
        </p:txBody>
      </p:sp>
      <p:sp>
        <p:nvSpPr>
          <p:cNvPr id="3" name="Content Placeholder 2"/>
          <p:cNvSpPr>
            <a:spLocks noGrp="1"/>
          </p:cNvSpPr>
          <p:nvPr>
            <p:ph idx="1"/>
          </p:nvPr>
        </p:nvSpPr>
        <p:spPr/>
        <p:txBody>
          <a:bodyPr/>
          <a:lstStyle/>
          <a:p>
            <a:r>
              <a:rPr lang="en-US" dirty="0" smtClean="0"/>
              <a:t>A cash crop is a crop that produces a lot of money.</a:t>
            </a:r>
          </a:p>
          <a:p>
            <a:r>
              <a:rPr lang="en-US" dirty="0" smtClean="0"/>
              <a:t>Many of the cash crops in the eighteen hundreds were rice, tobacco, corn, and peanuts.</a:t>
            </a:r>
          </a:p>
          <a:p>
            <a:r>
              <a:rPr lang="en-US" dirty="0" smtClean="0"/>
              <a:t>Tobacco had been the “chief” cash crop.</a:t>
            </a:r>
          </a:p>
          <a:p>
            <a:r>
              <a:rPr lang="en-US" dirty="0" smtClean="0"/>
              <a:t>As the need for cotton increased so did the price. Cotton was making huge amounts of money for the sellers and cotton became the top cash crop.</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 of cotton</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1066800" y="1676400"/>
            <a:ext cx="3533775" cy="3143250"/>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5334000" y="3124200"/>
            <a:ext cx="2990850" cy="29607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177</TotalTime>
  <Words>428</Words>
  <Application>Microsoft Office PowerPoint</Application>
  <PresentationFormat>On-screen Show (4:3)</PresentationFormat>
  <Paragraphs>31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Cotton Kingdom:</vt:lpstr>
      <vt:lpstr>Textile Mills</vt:lpstr>
      <vt:lpstr>Textile Mill</vt:lpstr>
      <vt:lpstr>The Cotton Gin.</vt:lpstr>
      <vt:lpstr>Cotton Gin</vt:lpstr>
      <vt:lpstr>Inside look at the cotton gin.</vt:lpstr>
      <vt:lpstr>Cotton Gin (cont.)</vt:lpstr>
      <vt:lpstr>Cash Crop</vt:lpstr>
      <vt:lpstr>Pictures of cotton</vt:lpstr>
      <vt:lpstr>Answers to my objectives:</vt:lpstr>
    </vt:vector>
  </TitlesOfParts>
  <Company>Delta Career Education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Cotton Kingdom:</dc:title>
  <dc:creator> </dc:creator>
  <cp:lastModifiedBy> </cp:lastModifiedBy>
  <cp:revision>14</cp:revision>
  <dcterms:created xsi:type="dcterms:W3CDTF">2010-03-21T14:53:07Z</dcterms:created>
  <dcterms:modified xsi:type="dcterms:W3CDTF">2010-04-13T01:18:33Z</dcterms:modified>
</cp:coreProperties>
</file>